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4"/>
  </p:notesMasterIdLst>
  <p:handoutMasterIdLst>
    <p:handoutMasterId r:id="rId15"/>
  </p:handoutMasterIdLst>
  <p:sldIdLst>
    <p:sldId id="389" r:id="rId2"/>
    <p:sldId id="406" r:id="rId3"/>
    <p:sldId id="392" r:id="rId4"/>
    <p:sldId id="394" r:id="rId5"/>
    <p:sldId id="395" r:id="rId6"/>
    <p:sldId id="397" r:id="rId7"/>
    <p:sldId id="399" r:id="rId8"/>
    <p:sldId id="407" r:id="rId9"/>
    <p:sldId id="400" r:id="rId10"/>
    <p:sldId id="401" r:id="rId11"/>
    <p:sldId id="402" r:id="rId12"/>
    <p:sldId id="403" r:id="rId13"/>
  </p:sldIdLst>
  <p:sldSz cx="9144000" cy="5143500" type="screen16x9"/>
  <p:notesSz cx="6819900" cy="9918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003366"/>
    <a:srgbClr val="ED2611"/>
    <a:srgbClr val="FF9933"/>
    <a:srgbClr val="CCD6E0"/>
    <a:srgbClr val="FFCC00"/>
    <a:srgbClr val="8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84861" autoAdjust="0"/>
  </p:normalViewPr>
  <p:slideViewPr>
    <p:cSldViewPr snapToGrid="0">
      <p:cViewPr varScale="1">
        <p:scale>
          <a:sx n="111" d="100"/>
          <a:sy n="111" d="100"/>
        </p:scale>
        <p:origin x="557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 C" userId="58c016da926720ee" providerId="LiveId" clId="{AB05999D-C7D6-48B1-9D4A-88801B85968B}"/>
    <pc:docChg chg="modSld">
      <pc:chgData name="C C" userId="58c016da926720ee" providerId="LiveId" clId="{AB05999D-C7D6-48B1-9D4A-88801B85968B}" dt="2021-04-12T08:06:41.076" v="0" actId="6549"/>
      <pc:docMkLst>
        <pc:docMk/>
      </pc:docMkLst>
      <pc:sldChg chg="modSp mod">
        <pc:chgData name="C C" userId="58c016da926720ee" providerId="LiveId" clId="{AB05999D-C7D6-48B1-9D4A-88801B85968B}" dt="2021-04-12T08:06:41.076" v="0" actId="6549"/>
        <pc:sldMkLst>
          <pc:docMk/>
          <pc:sldMk cId="0" sldId="389"/>
        </pc:sldMkLst>
        <pc:spChg chg="mod">
          <ac:chgData name="C C" userId="58c016da926720ee" providerId="LiveId" clId="{AB05999D-C7D6-48B1-9D4A-88801B85968B}" dt="2021-04-12T08:06:41.076" v="0" actId="6549"/>
          <ac:spMkLst>
            <pc:docMk/>
            <pc:sldMk cId="0" sldId="389"/>
            <ac:spMk id="409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t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3975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t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b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3975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b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fld id="{27FFF088-A428-4EAA-B7D9-213B09A2E4F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3477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3975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363" y="744538"/>
            <a:ext cx="6608762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9638" y="4710113"/>
            <a:ext cx="500062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b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3975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b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AAF2C253-3A99-4D4E-AA4C-3918A4D5315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9611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59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142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60350" y="215900"/>
            <a:ext cx="432117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Dr. Christoph Nguyen 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Otto-Suhr-Institut für Politikwissenschaft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Arbeitsstelle Politisches System Deutschlands</a:t>
            </a: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4999038"/>
            <a:ext cx="9144000" cy="1444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6" y="3462338"/>
            <a:ext cx="6467475" cy="792956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1934766"/>
            <a:ext cx="6477000" cy="1102519"/>
          </a:xfrm>
        </p:spPr>
        <p:txBody>
          <a:bodyPr lIns="360000" anchor="t"/>
          <a:lstStyle>
            <a:lvl1pPr>
              <a:lnSpc>
                <a:spcPct val="100000"/>
              </a:lnSpc>
              <a:defRPr sz="3600" smtClean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>
              <a:defRPr dirty="0" smtClean="0"/>
            </a:lvl1pPr>
          </a:lstStyle>
          <a:p>
            <a:pPr algn="ctr">
              <a:defRPr/>
            </a:pPr>
            <a:r>
              <a:rPr lang="de-DE" dirty="0"/>
              <a:t>20.04.2017</a:t>
            </a:r>
          </a:p>
        </p:txBody>
      </p:sp>
    </p:spTree>
  </p:cSld>
  <p:clrMapOvr>
    <a:masterClrMapping/>
  </p:clrMapOvr>
  <p:transition spd="slow"/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9" y="628650"/>
            <a:ext cx="2160587" cy="410884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6" y="628650"/>
            <a:ext cx="6329363" cy="410884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6" y="1356122"/>
            <a:ext cx="4244975" cy="3381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1" y="1356122"/>
            <a:ext cx="4244975" cy="3381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Titel, Datum</a:t>
            </a: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4999038"/>
            <a:ext cx="9144000" cy="1444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214438"/>
            <a:ext cx="8642350" cy="364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709613"/>
            <a:ext cx="864235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4972050"/>
            <a:ext cx="597693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 b="0" dirty="0" smtClean="0">
                <a:solidFill>
                  <a:srgbClr val="5F5F5F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Titel, Datum, …</a:t>
            </a:r>
          </a:p>
        </p:txBody>
      </p:sp>
      <p:pic>
        <p:nvPicPr>
          <p:cNvPr id="38918" name="Picture 24" descr="Logo_RGB_300dpi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ransition spd="slow"/>
  <p:hf sldNum="0" hd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rstudio.com/products/rstudio/downloa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250825" y="1597819"/>
            <a:ext cx="8785225" cy="1102519"/>
          </a:xfrm>
        </p:spPr>
        <p:txBody>
          <a:bodyPr/>
          <a:lstStyle/>
          <a:p>
            <a:endParaRPr lang="de-DE" altLang="de-DE" sz="2400" b="1" noProof="0" dirty="0"/>
          </a:p>
        </p:txBody>
      </p:sp>
      <p:sp>
        <p:nvSpPr>
          <p:cNvPr id="40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250825" y="3481540"/>
            <a:ext cx="8497887" cy="901304"/>
          </a:xfrm>
        </p:spPr>
        <p:txBody>
          <a:bodyPr/>
          <a:lstStyle/>
          <a:p>
            <a:r>
              <a:rPr lang="de-DE" altLang="de-DE" dirty="0"/>
              <a:t>R Installieren </a:t>
            </a:r>
            <a:endParaRPr lang="de-DE" altLang="de-DE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8228-BB19-4CEB-AD9D-CCA31BB0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Base R:</a:t>
            </a:r>
            <a:r>
              <a:rPr lang="en-US" b="0" dirty="0">
                <a:hlinkClick r:id="rId3"/>
              </a:rPr>
              <a:t>https://cloud.r-project.org/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0A113-0EA0-4610-AC16-08F226F7A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Windows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B3A4C8-34CC-41B4-ACD2-D472769CE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Mac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69F108F-9B72-435D-9BDF-53D70B521FA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31156"/>
            <a:ext cx="3098323" cy="127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9F49CB7-273C-4DF0-AFD2-6875A134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077197"/>
            <a:ext cx="3098323" cy="151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FEEA14E-D9E1-4979-9C3D-12CE57F52F2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41" y="1631156"/>
            <a:ext cx="3205943" cy="296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867487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99DAF-6B92-4757-A64B-B28EAB4F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r>
              <a:rPr lang="de-DE" dirty="0"/>
              <a:t>R-Studio: </a:t>
            </a:r>
            <a:r>
              <a:rPr lang="en-US" sz="2000" b="0" dirty="0">
                <a:hlinkClick r:id="rId2"/>
              </a:rPr>
              <a:t>https://www.rstudio.com/products/rstudio/download</a:t>
            </a:r>
            <a:br>
              <a:rPr lang="en-US" b="0" dirty="0"/>
            </a:br>
            <a:endParaRPr lang="de-D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AF36FFB-D798-4598-A5C3-16CDEA4D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52" y="1321812"/>
            <a:ext cx="5586095" cy="35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1191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39E1D-11A0-4611-BB15-8BF1B901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benutzen R-Studio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B3838B3-EA65-4EC6-8C72-FE40067934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0825" y="1370171"/>
            <a:ext cx="2442524" cy="3486854"/>
          </a:xfrm>
          <a:prstGeom prst="rect">
            <a:avLst/>
          </a:prstGeom>
        </p:spPr>
      </p:pic>
      <p:pic>
        <p:nvPicPr>
          <p:cNvPr id="9218" name="Picture 2" descr="Image result for rstudio">
            <a:extLst>
              <a:ext uri="{FF2B5EF4-FFF2-40B4-BE49-F238E27FC236}">
                <a16:creationId xmlns:a16="http://schemas.microsoft.com/office/drawing/2014/main" id="{F57549E6-7A62-414C-AE01-9022ABD25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494" y="1370171"/>
            <a:ext cx="6202680" cy="34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13490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EAC65-6950-4D72-8FA8-889EFAC55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Einführung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C6E98-7986-4BBD-89A1-13729F9DB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95732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91EFAD-19EF-43B8-850C-16717EB2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R?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2D9DA9-E7AB-4A66-BEBB-FA8352964F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86566" y="1355725"/>
            <a:ext cx="3768242" cy="338137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9EE121-237D-484C-94B0-0962265AB3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8646" y="1355725"/>
            <a:ext cx="3609332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97119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0B22-A365-463F-AFAB-4D9FC149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1BEC2-B580-49F1-80D4-AB8241817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Open-Source und Kostenlos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9A50EA-F379-4D29-9D18-C09E2114AE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34045" y="875324"/>
            <a:ext cx="4609956" cy="1457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7246B-DD18-46F9-BD77-742BF91F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73"/>
          <a:stretch/>
        </p:blipFill>
        <p:spPr>
          <a:xfrm>
            <a:off x="4534045" y="2332740"/>
            <a:ext cx="4609955" cy="26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043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0B22-A365-463F-AFAB-4D9FC149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1BEC2-B580-49F1-80D4-AB8241817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Open-Source und Kostenlos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Wichtig für Forschung und Arbeitsmarkt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848221-5D97-4332-8058-87AB7708BF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DB5FA39-498C-43EB-96EB-6068D2A9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60" y="623147"/>
            <a:ext cx="4688840" cy="432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4174738-7D4F-41DC-B0B3-83E00BC7F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0"/>
            <a:ext cx="4648199" cy="500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5450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0B22-A365-463F-AFAB-4D9FC149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1BEC2-B580-49F1-80D4-AB8241817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Open-Source und Kostenlos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Wichtig für Forschung und Arbeitsmarkt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Beliebig durch Pakete erweiterbar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AA9758-BD5A-4AA1-9E67-7DFC2B2F539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31875"/>
            <a:ext cx="4505978" cy="34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783412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0B22-A365-463F-AFAB-4D9FC149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1BEC2-B580-49F1-80D4-AB8241817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Open-Source und Kostenlos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Wichtig für Forschung und Arbeitsmarkt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Beliebig durch Pakete erweiterbar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(Weil ich es benutze)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42846D19-F4A2-42E2-B854-78E5F1EB6A2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54547"/>
            <a:ext cx="4244975" cy="318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1394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B3C9AC-8D58-48F5-B13A-3D47CE0E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149911-4CA1-4B04-A429-271D69E1B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80633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56CB45-07EA-4090-A17D-BECE59E3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83B4BF-3C2B-4D49-BD27-01802CF23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146" name="Picture 2" descr="broken computer GIF">
            <a:extLst>
              <a:ext uri="{FF2B5EF4-FFF2-40B4-BE49-F238E27FC236}">
                <a16:creationId xmlns:a16="http://schemas.microsoft.com/office/drawing/2014/main" id="{B0C6E21A-2343-4C4C-88B4-2F21B3D765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02" y="1177270"/>
            <a:ext cx="6614795" cy="372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6951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Vorlesung_15080_17.10.13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Words>97</Words>
  <Application>Microsoft Office PowerPoint</Application>
  <PresentationFormat>On-screen Show (16:9)</PresentationFormat>
  <Paragraphs>26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Verdana</vt:lpstr>
      <vt:lpstr>Vorlesung_15080_17.10.13</vt:lpstr>
      <vt:lpstr>PowerPoint Presentation</vt:lpstr>
      <vt:lpstr>Einführung </vt:lpstr>
      <vt:lpstr>Warum R? </vt:lpstr>
      <vt:lpstr>Warum R?</vt:lpstr>
      <vt:lpstr>Warum R?</vt:lpstr>
      <vt:lpstr>Warum R?</vt:lpstr>
      <vt:lpstr>Warum R?</vt:lpstr>
      <vt:lpstr>Installation</vt:lpstr>
      <vt:lpstr>Installation </vt:lpstr>
      <vt:lpstr>Base R:https://cloud.r-project.org/</vt:lpstr>
      <vt:lpstr> R-Studio: https://www.rstudio.com/products/rstudio/download </vt:lpstr>
      <vt:lpstr>Wir benutzen R-Studio</vt:lpstr>
    </vt:vector>
  </TitlesOfParts>
  <Company>Freie Universitaet Berlin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Vorlesung 15080 „Einführung in das Regierungssystem Deutschlands“    Prof. Dr. Sabine Kropp</dc:title>
  <dc:creator>Kropp, Sabine</dc:creator>
  <dc:description>Version 0.9, 10.11.2005</dc:description>
  <cp:lastModifiedBy>C C</cp:lastModifiedBy>
  <cp:revision>623</cp:revision>
  <cp:lastPrinted>2015-10-12T07:54:51Z</cp:lastPrinted>
  <dcterms:created xsi:type="dcterms:W3CDTF">2013-10-17T07:50:24Z</dcterms:created>
  <dcterms:modified xsi:type="dcterms:W3CDTF">2021-04-12T08:06:49Z</dcterms:modified>
</cp:coreProperties>
</file>